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CDC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5" d="100"/>
          <a:sy n="105" d="100"/>
        </p:scale>
        <p:origin x="2610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e Lehmann" userId="973996a27d62d8dc" providerId="LiveId" clId="{833AD6E7-BB75-4BD3-A800-BBE32554AE56}"/>
    <pc:docChg chg="undo redo custSel modSld">
      <pc:chgData name="Carole Lehmann" userId="973996a27d62d8dc" providerId="LiveId" clId="{833AD6E7-BB75-4BD3-A800-BBE32554AE56}" dt="2023-06-06T08:10:14.754" v="2134" actId="20577"/>
      <pc:docMkLst>
        <pc:docMk/>
      </pc:docMkLst>
      <pc:sldChg chg="addSp delSp modSp mod">
        <pc:chgData name="Carole Lehmann" userId="973996a27d62d8dc" providerId="LiveId" clId="{833AD6E7-BB75-4BD3-A800-BBE32554AE56}" dt="2023-06-06T08:10:14.754" v="2134" actId="20577"/>
        <pc:sldMkLst>
          <pc:docMk/>
          <pc:sldMk cId="2849166444" sldId="256"/>
        </pc:sldMkLst>
        <pc:spChg chg="add mod">
          <ac:chgData name="Carole Lehmann" userId="973996a27d62d8dc" providerId="LiveId" clId="{833AD6E7-BB75-4BD3-A800-BBE32554AE56}" dt="2023-06-06T08:04:04.081" v="1704" actId="1076"/>
          <ac:spMkLst>
            <pc:docMk/>
            <pc:sldMk cId="2849166444" sldId="256"/>
            <ac:spMk id="4" creationId="{825D8239-C17C-03C2-DD10-9B64DA094693}"/>
          </ac:spMkLst>
        </pc:spChg>
        <pc:spChg chg="mod">
          <ac:chgData name="Carole Lehmann" userId="973996a27d62d8dc" providerId="LiveId" clId="{833AD6E7-BB75-4BD3-A800-BBE32554AE56}" dt="2023-06-06T08:06:37.117" v="1779" actId="14100"/>
          <ac:spMkLst>
            <pc:docMk/>
            <pc:sldMk cId="2849166444" sldId="256"/>
            <ac:spMk id="6" creationId="{2B5C2B82-2EEE-C240-76FC-730720D681BC}"/>
          </ac:spMkLst>
        </pc:spChg>
        <pc:spChg chg="mod">
          <ac:chgData name="Carole Lehmann" userId="973996a27d62d8dc" providerId="LiveId" clId="{833AD6E7-BB75-4BD3-A800-BBE32554AE56}" dt="2023-06-06T08:06:13.355" v="1775" actId="1076"/>
          <ac:spMkLst>
            <pc:docMk/>
            <pc:sldMk cId="2849166444" sldId="256"/>
            <ac:spMk id="7" creationId="{78E2ADC8-A73F-D94F-D852-850AD5D97655}"/>
          </ac:spMkLst>
        </pc:spChg>
        <pc:spChg chg="mod">
          <ac:chgData name="Carole Lehmann" userId="973996a27d62d8dc" providerId="LiveId" clId="{833AD6E7-BB75-4BD3-A800-BBE32554AE56}" dt="2023-05-23T10:57:14.377" v="262" actId="20577"/>
          <ac:spMkLst>
            <pc:docMk/>
            <pc:sldMk cId="2849166444" sldId="256"/>
            <ac:spMk id="8" creationId="{61A5D8A0-6A35-C8E2-B33B-7250FB6E4332}"/>
          </ac:spMkLst>
        </pc:spChg>
        <pc:spChg chg="del mod">
          <ac:chgData name="Carole Lehmann" userId="973996a27d62d8dc" providerId="LiveId" clId="{833AD6E7-BB75-4BD3-A800-BBE32554AE56}" dt="2023-05-23T11:06:08.583" v="731" actId="478"/>
          <ac:spMkLst>
            <pc:docMk/>
            <pc:sldMk cId="2849166444" sldId="256"/>
            <ac:spMk id="15" creationId="{3DA254F0-5868-A193-D462-540AF4D9F76E}"/>
          </ac:spMkLst>
        </pc:spChg>
        <pc:spChg chg="mod">
          <ac:chgData name="Carole Lehmann" userId="973996a27d62d8dc" providerId="LiveId" clId="{833AD6E7-BB75-4BD3-A800-BBE32554AE56}" dt="2023-06-06T08:06:32.613" v="1778" actId="1076"/>
          <ac:spMkLst>
            <pc:docMk/>
            <pc:sldMk cId="2849166444" sldId="256"/>
            <ac:spMk id="16" creationId="{3C690923-CBAE-D82E-4BEC-4E822E2835F4}"/>
          </ac:spMkLst>
        </pc:spChg>
        <pc:spChg chg="mod">
          <ac:chgData name="Carole Lehmann" userId="973996a27d62d8dc" providerId="LiveId" clId="{833AD6E7-BB75-4BD3-A800-BBE32554AE56}" dt="2023-06-06T08:06:22.909" v="1776" actId="1076"/>
          <ac:spMkLst>
            <pc:docMk/>
            <pc:sldMk cId="2849166444" sldId="256"/>
            <ac:spMk id="17" creationId="{4A6152CA-075C-4FE1-7780-B4BA80E032AA}"/>
          </ac:spMkLst>
        </pc:spChg>
        <pc:spChg chg="mod">
          <ac:chgData name="Carole Lehmann" userId="973996a27d62d8dc" providerId="LiveId" clId="{833AD6E7-BB75-4BD3-A800-BBE32554AE56}" dt="2023-06-06T08:08:10.609" v="1933" actId="6549"/>
          <ac:spMkLst>
            <pc:docMk/>
            <pc:sldMk cId="2849166444" sldId="256"/>
            <ac:spMk id="18" creationId="{71A92D91-6EF7-58D9-3776-0C347BBED5FA}"/>
          </ac:spMkLst>
        </pc:spChg>
        <pc:spChg chg="del mod">
          <ac:chgData name="Carole Lehmann" userId="973996a27d62d8dc" providerId="LiveId" clId="{833AD6E7-BB75-4BD3-A800-BBE32554AE56}" dt="2023-05-23T11:23:18.690" v="1690" actId="478"/>
          <ac:spMkLst>
            <pc:docMk/>
            <pc:sldMk cId="2849166444" sldId="256"/>
            <ac:spMk id="19" creationId="{20627079-9203-A72D-F103-98856425C1FD}"/>
          </ac:spMkLst>
        </pc:spChg>
        <pc:spChg chg="mod">
          <ac:chgData name="Carole Lehmann" userId="973996a27d62d8dc" providerId="LiveId" clId="{833AD6E7-BB75-4BD3-A800-BBE32554AE56}" dt="2023-06-06T08:07:42.671" v="1860" actId="20577"/>
          <ac:spMkLst>
            <pc:docMk/>
            <pc:sldMk cId="2849166444" sldId="256"/>
            <ac:spMk id="20" creationId="{FD263E76-E619-E62C-A0DF-EAA8E25632CB}"/>
          </ac:spMkLst>
        </pc:spChg>
        <pc:spChg chg="mod">
          <ac:chgData name="Carole Lehmann" userId="973996a27d62d8dc" providerId="LiveId" clId="{833AD6E7-BB75-4BD3-A800-BBE32554AE56}" dt="2023-06-06T08:10:14.754" v="2134" actId="20577"/>
          <ac:spMkLst>
            <pc:docMk/>
            <pc:sldMk cId="2849166444" sldId="256"/>
            <ac:spMk id="21" creationId="{6C5AC1CD-EDFE-2F5D-4B9A-5762E8C51F95}"/>
          </ac:spMkLst>
        </pc:spChg>
        <pc:picChg chg="add mod">
          <ac:chgData name="Carole Lehmann" userId="973996a27d62d8dc" providerId="LiveId" clId="{833AD6E7-BB75-4BD3-A800-BBE32554AE56}" dt="2023-06-06T08:04:00.219" v="1703" actId="1076"/>
          <ac:picMkLst>
            <pc:docMk/>
            <pc:sldMk cId="2849166444" sldId="256"/>
            <ac:picMk id="3" creationId="{74C4B3D1-3259-A3A2-5FF7-D4390FA30055}"/>
          </ac:picMkLst>
        </pc:picChg>
        <pc:picChg chg="add del mod">
          <ac:chgData name="Carole Lehmann" userId="973996a27d62d8dc" providerId="LiveId" clId="{833AD6E7-BB75-4BD3-A800-BBE32554AE56}" dt="2023-05-23T10:55:06.022" v="219"/>
          <ac:picMkLst>
            <pc:docMk/>
            <pc:sldMk cId="2849166444" sldId="256"/>
            <ac:picMk id="1026" creationId="{BEE7B17B-E8BE-6C1F-906B-0CB387480FA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5A7979A-18AE-494D-7894-8CE74139C7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53CB15A-13D8-0FDD-8774-2AB17F7E4A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97900-8DF2-4E90-ADE2-045410E7CEB7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DA0328B-4076-1DC0-A8E8-C49F06EA15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A822A8-4F29-C185-22BB-44A679C5AE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79F8B-DDBC-46E7-BA40-44F59813598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989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D8789-B70C-7F4B-A3AD-F6767D733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CDC0B0"/>
          </a:solidFill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2CD4FB-87AF-39E7-85E3-C2645C6B6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2DF926-4E36-84CB-EA9F-D7DB88D3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2F0E2B-233D-02FE-A506-55D9B840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A45E2D-35A4-1E0A-3FAD-6F0D3E5F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669A632-9A86-B7F4-1037-98EAF00486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710" y="335824"/>
            <a:ext cx="673429" cy="6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6AE42-9ADB-F5CC-EB87-DF8F68B2F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36BCA7-9CC9-B1DB-AFF0-306465A51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473ADB-E873-389A-3BBF-BC8410F0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3E445F-5295-217A-5D84-16CD33EB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3F8049-2253-1EA1-E7F1-ADB9B416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8114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AB813D-FCE5-2E31-2671-AF9A1D1C5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30B705-C379-C844-8B03-DDA345A97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626BEF-F444-4BFE-C9A3-E326839D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44AAFD-A252-EC17-C772-CA5BB5AC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B20107-204E-94C1-D5CB-DFAB991D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147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1165A-E1C3-E63A-F6C1-3343965E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BBB72F-E44F-9B03-D662-EDC3091AB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3774D9-4466-3F0E-86C3-2EDB2A1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3B41F6-8E5D-2A2B-DD35-527E0916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967123-15B1-F93A-6265-A7B43360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7981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F56946-0DAD-7A53-0FB0-78C799DC3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606F0A-8624-23A8-1940-2544FB637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CEB2F-1E1C-E50C-D28A-6A687A90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D28DA4-30AF-BB49-A80E-C621981E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9E7E4E-C65D-9F59-A36E-1DEE41E2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438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8FAB7-2369-AE97-21F4-DAA0AB46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330C1C-C169-9AF0-8922-EBBE9F105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B1122D-69D3-EF6C-2A61-699542BC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40CBF2-6917-1387-7EDC-F0CE8771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EEE692-EE99-EEA2-6FA2-6397E4E8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192C1D-F7A5-8C25-128E-2E7231FA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753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A0121-A943-0698-1B35-7CF5FE0A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423470-39B0-B389-490A-F53ED3CD9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B577C0-8560-A588-1A01-2E3A618AE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AD3F96F-E5C2-DB24-03E0-DE63AA413A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7BCE661-CB1D-F6BF-E007-AC4411397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A21F714-3741-0ED3-31AB-49A25810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29CA69-FBD1-BBCF-CDF6-95D41631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61377F-E1E2-667D-7DF8-C8972148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3334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9372-2AA2-3638-D557-093D57B95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F39EFAC-7827-9B86-FC52-832CE3486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833E9C-3D6D-ECFA-5C06-1445FB79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2ACD28-6C7F-90A9-5EC0-DD92308ED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619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1A9D24A-F681-7990-FA94-A806DE5E2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2F5669-CF25-4930-F611-1707E59E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781748-523C-30AB-05FB-3BD0E9F7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04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2979A-AF25-2BCD-189F-06A8FEB9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524A04-DD30-E25A-8064-1B5F20F8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CBC41A-D322-6A54-9893-F32048F2A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E91EB2-65F8-A2E9-DFAD-C2B3B722B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9C38C9-5BD6-EE72-540D-89D16095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626192-5907-2B38-D4A8-6B75588C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06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F6EF7-FF75-4528-4B6F-1FE4D441E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B66BCE-BA75-59B2-AEA6-D316AC77F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6F687C-61F8-9C9D-101F-065BE5EEE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A901CE-6D9B-2242-2F48-79ED3E6FC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DF41D8-8417-78F6-C74D-23740DBA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E68018-6C77-AAA9-C87E-D8678890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348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C0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2A9ACD-C066-0021-E52E-5BE3B01A1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8AE1C4-94A5-4A9E-CCFE-7A1F33C9C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0D5E88-9928-1667-0634-0964BB08A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75420-9CDB-403A-A47B-E33968174E61}" type="datetimeFigureOut">
              <a:rPr lang="de-CH" smtClean="0"/>
              <a:t>06.06.2023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211457-B37F-9833-C327-669B3FA31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A4D230-D46C-741D-9505-A29381D56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A485D-79D3-43AD-8B7B-3DF9BEB4CDB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162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2B5C2B82-2EEE-C240-76FC-730720D681BC}"/>
              </a:ext>
            </a:extLst>
          </p:cNvPr>
          <p:cNvSpPr/>
          <p:nvPr/>
        </p:nvSpPr>
        <p:spPr>
          <a:xfrm>
            <a:off x="912031" y="3162311"/>
            <a:ext cx="2190889" cy="1553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Demographische Merkmale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Alter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Geschlecht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Wohnort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Sprache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Bildung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Beruf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8E2ADC8-A73F-D94F-D852-850AD5D97655}"/>
              </a:ext>
            </a:extLst>
          </p:cNvPr>
          <p:cNvSpPr/>
          <p:nvPr/>
        </p:nvSpPr>
        <p:spPr>
          <a:xfrm>
            <a:off x="9346067" y="1268136"/>
            <a:ext cx="1933901" cy="34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Mediennutzung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Welches sind ihre bevorzugten Kommunikationskanäle?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Kanäle nutzt sie wofür? Und weshalb?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Wo informiert sie sich (on-/offline, welche Medien)?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ist ihr Einkaufsverhalten (on-/offline)? 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C690923-CBAE-D82E-4BEC-4E822E2835F4}"/>
              </a:ext>
            </a:extLst>
          </p:cNvPr>
          <p:cNvSpPr/>
          <p:nvPr/>
        </p:nvSpPr>
        <p:spPr>
          <a:xfrm>
            <a:off x="3207058" y="1268131"/>
            <a:ext cx="1933902" cy="3447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Weitere Merkmale</a:t>
            </a:r>
          </a:p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sieht die Person aus?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ist ihr Auftreten?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sind die familiären Verhältnisse?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sind ihre Hobbies und Interessen?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In welchem sozialen Umfeld bewegt sie sich?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Wer übt Einfluss auf die Person aus?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A6152CA-075C-4FE1-7780-B4BA80E032AA}"/>
              </a:ext>
            </a:extLst>
          </p:cNvPr>
          <p:cNvSpPr/>
          <p:nvPr/>
        </p:nvSpPr>
        <p:spPr>
          <a:xfrm>
            <a:off x="7301805" y="1268136"/>
            <a:ext cx="1933902" cy="34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Schmerzpunkte</a:t>
            </a:r>
          </a:p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beschäftigt die Person im Alltag am meisten?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Mit welchen Herausforderungen und Ängsten ist sie konfrontiert?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fällt ihr schwer?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1A92D91-6EF7-58D9-3776-0C347BBED5FA}"/>
              </a:ext>
            </a:extLst>
          </p:cNvPr>
          <p:cNvSpPr/>
          <p:nvPr/>
        </p:nvSpPr>
        <p:spPr>
          <a:xfrm>
            <a:off x="5257543" y="1268131"/>
            <a:ext cx="1933902" cy="3447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CH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Bedürfnisse, Wünsche</a:t>
            </a:r>
          </a:p>
          <a:p>
            <a:endParaRPr lang="de-CH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Ziele hat die Person in ihrem Leben?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Prioritäten setzt sie in ihrem Leben?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Werte sind für sie zentral?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Worin findet sie Erfüllung?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begeistert sie?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motiviert sie besonders?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Wo braucht sie Sicherheit?</a:t>
            </a:r>
          </a:p>
          <a:p>
            <a:endParaRPr lang="de-CH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FD263E76-E619-E62C-A0DF-EAA8E25632CB}"/>
              </a:ext>
            </a:extLst>
          </p:cNvPr>
          <p:cNvSpPr/>
          <p:nvPr/>
        </p:nvSpPr>
        <p:spPr>
          <a:xfrm>
            <a:off x="912031" y="4861343"/>
            <a:ext cx="5183969" cy="1835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Mögliche Hürden</a:t>
            </a:r>
            <a:r>
              <a:rPr lang="de-DE" sz="8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 </a:t>
            </a:r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 in der Beziehung zwischen dir und der Person</a:t>
            </a:r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Herausforderungen treten für die Person bei der Kaufentscheidung bzw. Produktauswahl auf?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Weshalb würde die Person unsere Produkte/Dienstleistungen nicht kaufen?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Gegenargumente können aufkommen?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könnte sie stören oder verunsichern?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Was würde sie überzeugen, unsere Produkte/Dienstleistungen zu kaufen?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6C5AC1CD-EDFE-2F5D-4B9A-5762E8C51F95}"/>
              </a:ext>
            </a:extLst>
          </p:cNvPr>
          <p:cNvSpPr/>
          <p:nvPr/>
        </p:nvSpPr>
        <p:spPr>
          <a:xfrm>
            <a:off x="6219731" y="4849907"/>
            <a:ext cx="5060237" cy="1846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00" b="1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r>
              <a:rPr lang="de-DE" sz="1200" b="1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Ansatz zur Problemlösung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können wir der Person konkret helfen, ihre Herausforderung zu meistern?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Welche ihrer Probleme löst das Produkt/die Dienstleistung konkret?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können wir ihre Erwartungen übertreffen?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Mit welchen Emotionen und welcher Tonalität können wir sie abholen?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Über welche Themen können wir sie abholen?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Wo (online/offline) können wir sie erreichen?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DE" sz="800" dirty="0">
                <a:solidFill>
                  <a:schemeClr val="accent3">
                    <a:lumMod val="75000"/>
                  </a:schemeClr>
                </a:solidFill>
                <a:latin typeface="Montserrat" panose="00000500000000000000" pitchFamily="2" charset="0"/>
              </a:rPr>
              <a:t>Wie helfen wir ihr, dass sie ihre Ziele umsetzen kann?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1A5D8A0-6A35-C8E2-B33B-7250FB6E4332}"/>
              </a:ext>
            </a:extLst>
          </p:cNvPr>
          <p:cNvSpPr txBox="1"/>
          <p:nvPr/>
        </p:nvSpPr>
        <p:spPr>
          <a:xfrm>
            <a:off x="816692" y="410905"/>
            <a:ext cx="613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Montserrat" panose="00000500000000000000" pitchFamily="2" charset="0"/>
              </a:rPr>
              <a:t>VORLAGE PERSONA</a:t>
            </a:r>
            <a:endParaRPr lang="de-CH" sz="28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pic>
        <p:nvPicPr>
          <p:cNvPr id="3" name="Grafik 2" descr="Frau mit einfarbiger Füllung">
            <a:extLst>
              <a:ext uri="{FF2B5EF4-FFF2-40B4-BE49-F238E27FC236}">
                <a16:creationId xmlns:a16="http://schemas.microsoft.com/office/drawing/2014/main" id="{74C4B3D1-3259-A3A2-5FF7-D4390FA30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51452" y="1736725"/>
            <a:ext cx="1255058" cy="1255058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25D8239-C17C-03C2-DD10-9B64DA094693}"/>
              </a:ext>
            </a:extLst>
          </p:cNvPr>
          <p:cNvSpPr/>
          <p:nvPr/>
        </p:nvSpPr>
        <p:spPr>
          <a:xfrm>
            <a:off x="1169024" y="1268137"/>
            <a:ext cx="1933902" cy="439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200" b="1" dirty="0">
                <a:solidFill>
                  <a:srgbClr val="808080"/>
                </a:solidFill>
                <a:latin typeface="Montserrat" panose="00000500000000000000" pitchFamily="2" charset="0"/>
              </a:rPr>
              <a:t>Name und Foto</a:t>
            </a:r>
          </a:p>
        </p:txBody>
      </p:sp>
    </p:spTree>
    <p:extLst>
      <p:ext uri="{BB962C8B-B14F-4D97-AF65-F5344CB8AC3E}">
        <p14:creationId xmlns:p14="http://schemas.microsoft.com/office/powerpoint/2010/main" val="284916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Breitbild</PresentationFormat>
  <Paragraphs>61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Symbol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Carole Lehmann</dc:creator>
  <cp:lastModifiedBy>Carole Lehmann</cp:lastModifiedBy>
  <cp:revision>4</cp:revision>
  <dcterms:created xsi:type="dcterms:W3CDTF">2023-03-12T09:01:10Z</dcterms:created>
  <dcterms:modified xsi:type="dcterms:W3CDTF">2023-06-06T08:10:18Z</dcterms:modified>
</cp:coreProperties>
</file>