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0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 varScale="1">
        <p:scale>
          <a:sx n="83" d="100"/>
          <a:sy n="83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5" d="100"/>
          <a:sy n="105" d="100"/>
        </p:scale>
        <p:origin x="2610" y="1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A5A7979A-18AE-494D-7894-8CE74139C70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53CB15A-13D8-0FDD-8774-2AB17F7E4AB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797900-8DF2-4E90-ADE2-045410E7CEB7}" type="datetimeFigureOut">
              <a:rPr lang="de-CH" smtClean="0"/>
              <a:t>22.06.2023</a:t>
            </a:fld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DA0328B-4076-1DC0-A8E8-C49F06EA150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7A822A8-4F29-C185-22BB-44A679C5AE0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79F8B-DDBC-46E7-BA40-44F598135984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49891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3D8789-B70C-7F4B-A3AD-F6767D7335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rgbClr val="CDC0B0"/>
          </a:solidFill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B2CD4FB-87AF-39E7-85E3-C2645C6B66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2DF926-4E36-84CB-EA9F-D7DB88D38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5420-9CDB-403A-A47B-E33968174E61}" type="datetimeFigureOut">
              <a:rPr lang="de-CH" smtClean="0"/>
              <a:t>22.06.2023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2F0E2B-233D-02FE-A506-55D9B840D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A45E2D-35A4-1E0A-3FAD-6F0D3E5FD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485D-79D3-43AD-8B7B-3DF9BEB4CDBF}" type="slidenum">
              <a:rPr lang="de-CH" smtClean="0"/>
              <a:t>‹Nr.›</a:t>
            </a:fld>
            <a:endParaRPr lang="de-CH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5669A632-9A86-B7F4-1037-98EAF00486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9710" y="335824"/>
            <a:ext cx="673429" cy="68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96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56AE42-9ADB-F5CC-EB87-DF8F68B2F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636BCA7-9CC9-B1DB-AFF0-306465A51A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473ADB-E873-389A-3BBF-BC8410F0E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5420-9CDB-403A-A47B-E33968174E61}" type="datetimeFigureOut">
              <a:rPr lang="de-CH" smtClean="0"/>
              <a:t>22.06.2023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3E445F-5295-217A-5D84-16CD33EBD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73F8049-2253-1EA1-E7F1-ADB9B416B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485D-79D3-43AD-8B7B-3DF9BEB4CDBF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81149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5AB813D-FCE5-2E31-2671-AF9A1D1C5A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830B705-C379-C844-8B03-DDA345A975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626BEF-F444-4BFE-C9A3-E326839D5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5420-9CDB-403A-A47B-E33968174E61}" type="datetimeFigureOut">
              <a:rPr lang="de-CH" smtClean="0"/>
              <a:t>22.06.2023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144AAFD-A252-EC17-C772-CA5BB5ACA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B20107-204E-94C1-D5CB-DFAB991D2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485D-79D3-43AD-8B7B-3DF9BEB4CDBF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501472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01165A-E1C3-E63A-F6C1-3343965EB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BBB72F-E44F-9B03-D662-EDC3091AB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33774D9-4466-3F0E-86C3-2EDB2A120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5420-9CDB-403A-A47B-E33968174E61}" type="datetimeFigureOut">
              <a:rPr lang="de-CH" smtClean="0"/>
              <a:t>22.06.2023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3B41F6-8E5D-2A2B-DD35-527E09163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9967123-15B1-F93A-6265-A7B43360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485D-79D3-43AD-8B7B-3DF9BEB4CDBF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79811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F56946-0DAD-7A53-0FB0-78C799DC3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F606F0A-8624-23A8-1940-2544FB637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BCEB2F-1E1C-E50C-D28A-6A687A90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5420-9CDB-403A-A47B-E33968174E61}" type="datetimeFigureOut">
              <a:rPr lang="de-CH" smtClean="0"/>
              <a:t>22.06.2023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D28DA4-30AF-BB49-A80E-C621981EC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9E7E4E-C65D-9F59-A36E-1DEE41E2A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485D-79D3-43AD-8B7B-3DF9BEB4CDBF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34388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78FAB7-2369-AE97-21F4-DAA0AB461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330C1C-C169-9AF0-8922-EBBE9F105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BB1122D-69D3-EF6C-2A61-699542BC6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540CBF2-6917-1387-7EDC-F0CE87715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5420-9CDB-403A-A47B-E33968174E61}" type="datetimeFigureOut">
              <a:rPr lang="de-CH" smtClean="0"/>
              <a:t>22.06.2023</a:t>
            </a:fld>
            <a:endParaRPr lang="de-CH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EEE692-EE99-EEA2-6FA2-6397E4E89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D192C1D-F7A5-8C25-128E-2E7231FA2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485D-79D3-43AD-8B7B-3DF9BEB4CDBF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57536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5A0121-A943-0698-1B35-7CF5FE0A2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4423470-39B0-B389-490A-F53ED3CD9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6B577C0-8560-A588-1A01-2E3A618AEF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AD3F96F-E5C2-DB24-03E0-DE63AA413A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7BCE661-CB1D-F6BF-E007-AC4411397D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A21F714-3741-0ED3-31AB-49A258103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5420-9CDB-403A-A47B-E33968174E61}" type="datetimeFigureOut">
              <a:rPr lang="de-CH" smtClean="0"/>
              <a:t>22.06.2023</a:t>
            </a:fld>
            <a:endParaRPr lang="de-CH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829CA69-FBD1-BBCF-CDF6-95D41631F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C61377F-E1E2-667D-7DF8-C89721486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485D-79D3-43AD-8B7B-3DF9BEB4CDBF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33345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699372-2AA2-3638-D557-093D57B95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F39EFAC-7827-9B86-FC52-832CE3486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5420-9CDB-403A-A47B-E33968174E61}" type="datetimeFigureOut">
              <a:rPr lang="de-CH" smtClean="0"/>
              <a:t>22.06.2023</a:t>
            </a:fld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F833E9C-3D6D-ECFA-5C06-1445FB79C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72ACD28-6C7F-90A9-5EC0-DD92308ED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485D-79D3-43AD-8B7B-3DF9BEB4CDBF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266190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1A9D24A-F681-7990-FA94-A806DE5E2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5420-9CDB-403A-A47B-E33968174E61}" type="datetimeFigureOut">
              <a:rPr lang="de-CH" smtClean="0"/>
              <a:t>22.06.2023</a:t>
            </a:fld>
            <a:endParaRPr lang="de-CH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E2F5669-CF25-4930-F611-1707E59EE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1781748-523C-30AB-05FB-3BD0E9F7F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485D-79D3-43AD-8B7B-3DF9BEB4CDBF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5046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32979A-AF25-2BCD-189F-06A8FEB9B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524A04-DD30-E25A-8064-1B5F20F8E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0CBC41A-D322-6A54-9893-F32048F2A2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BE91EB2-65F8-A2E9-DFAD-C2B3B722B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5420-9CDB-403A-A47B-E33968174E61}" type="datetimeFigureOut">
              <a:rPr lang="de-CH" smtClean="0"/>
              <a:t>22.06.2023</a:t>
            </a:fld>
            <a:endParaRPr lang="de-CH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B9C38C9-5BD6-EE72-540D-89D160958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D626192-5907-2B38-D4A8-6B75588CC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485D-79D3-43AD-8B7B-3DF9BEB4CDBF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30600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6F6EF7-FF75-4528-4B6F-1FE4D441E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BB66BCE-BA75-59B2-AEA6-D316AC77F8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B6F687C-61F8-9C9D-101F-065BE5EEE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3A901CE-6D9B-2242-2F48-79ED3E6FC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5420-9CDB-403A-A47B-E33968174E61}" type="datetimeFigureOut">
              <a:rPr lang="de-CH" smtClean="0"/>
              <a:t>22.06.2023</a:t>
            </a:fld>
            <a:endParaRPr lang="de-CH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0DF41D8-8417-78F6-C74D-23740DBAA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FE68018-6C77-AAA9-C87E-D8678890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485D-79D3-43AD-8B7B-3DF9BEB4CDBF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03484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C0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82A9ACD-C066-0021-E52E-5BE3B01A1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18AE1C4-94A5-4A9E-CCFE-7A1F33C9C1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0D5E88-9928-1667-0634-0964BB08A8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75420-9CDB-403A-A47B-E33968174E61}" type="datetimeFigureOut">
              <a:rPr lang="de-CH" smtClean="0"/>
              <a:t>22.06.2023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211457-B37F-9833-C327-669B3FA31D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A4D230-D46C-741D-9505-A29381D56B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A485D-79D3-43AD-8B7B-3DF9BEB4CDBF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11621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2B5C2B82-2EEE-C240-76FC-730720D681BC}"/>
              </a:ext>
            </a:extLst>
          </p:cNvPr>
          <p:cNvSpPr/>
          <p:nvPr/>
        </p:nvSpPr>
        <p:spPr>
          <a:xfrm>
            <a:off x="912032" y="1268143"/>
            <a:ext cx="1933902" cy="3873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e-CH" sz="8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r>
              <a:rPr lang="de-CH" sz="1200" b="1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Schlüsselpartner:innen</a:t>
            </a:r>
          </a:p>
          <a:p>
            <a:endParaRPr lang="de-CH" sz="800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Wer sind unsere zentralen Partner:innen?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Wer sind unsere zentralen Lieferanten:innen?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Welche Schlüsselressourcen beziehen wir von Partner:innen?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Welche Schlüsselaktivitäten üben Partner:innen aus?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CH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Wer unterstützt uns auf welche Weise?</a:t>
            </a:r>
          </a:p>
          <a:p>
            <a:endParaRPr lang="de-CH" sz="800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78E2ADC8-A73F-D94F-D852-850AD5D97655}"/>
              </a:ext>
            </a:extLst>
          </p:cNvPr>
          <p:cNvSpPr/>
          <p:nvPr/>
        </p:nvSpPr>
        <p:spPr>
          <a:xfrm>
            <a:off x="2956294" y="3162314"/>
            <a:ext cx="1933901" cy="1978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e-CH" sz="8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r>
              <a:rPr lang="de-CH" sz="1200" b="1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Schlüsselressourcen</a:t>
            </a:r>
          </a:p>
          <a:p>
            <a:endParaRPr lang="de-CH" sz="800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Was sind die wichtigsten Wirtschaftsgüter, die für das Funktionieren des Geschäfts-modells notwendig sind?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Welche Schlüsselressourcen benötigen wir für unsere Nutzenversprechen?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Was sind unsere Vertriebs- und Kommunikationskanäle? 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3DA254F0-5868-A193-D462-540AF4D9F76E}"/>
              </a:ext>
            </a:extLst>
          </p:cNvPr>
          <p:cNvSpPr/>
          <p:nvPr/>
        </p:nvSpPr>
        <p:spPr>
          <a:xfrm>
            <a:off x="2956293" y="1268143"/>
            <a:ext cx="1933902" cy="17943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e-CH" sz="8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r>
              <a:rPr lang="de-CH" sz="1200" b="1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Schlüsselaktivitäten</a:t>
            </a:r>
          </a:p>
          <a:p>
            <a:endParaRPr lang="de-CH" sz="800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Welche Schlüsselaktivitäten erfordern unsere Angebote?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Was sind unsere Distributionskanäle?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Wie pflegen wir Kundenbeziehungen?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Welches sind unsere Einnahmequellen?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Unsere Kerntätigkeit?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3C690923-CBAE-D82E-4BEC-4E822E2835F4}"/>
              </a:ext>
            </a:extLst>
          </p:cNvPr>
          <p:cNvSpPr/>
          <p:nvPr/>
        </p:nvSpPr>
        <p:spPr>
          <a:xfrm>
            <a:off x="5000554" y="1278651"/>
            <a:ext cx="1933902" cy="38625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e-DE" sz="8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r>
              <a:rPr lang="de-DE" sz="1200" b="1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Nutzenversprechen</a:t>
            </a:r>
          </a:p>
          <a:p>
            <a:endParaRPr lang="de-DE" sz="8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Welchen Nutzen bieten wir den Kunden:innen an?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Welches Kunden:innen-Problem helfen wir zu lösen?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Welches Produkt- bzw. Leistungspaket bieten wir welchen Kundensegmenten an?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Welche Bedürfnisse seitens unserer Kunden:innen befriedigen wir?</a:t>
            </a:r>
          </a:p>
          <a:p>
            <a:endParaRPr lang="de-DE" sz="800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4A6152CA-075C-4FE1-7780-B4BA80E032AA}"/>
              </a:ext>
            </a:extLst>
          </p:cNvPr>
          <p:cNvSpPr/>
          <p:nvPr/>
        </p:nvSpPr>
        <p:spPr>
          <a:xfrm>
            <a:off x="7044815" y="1268142"/>
            <a:ext cx="1933902" cy="17943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e-CH" sz="8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r>
              <a:rPr lang="de-CH" sz="1200" b="1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Kundenbeziehungen</a:t>
            </a:r>
          </a:p>
          <a:p>
            <a:endParaRPr lang="de-CH" sz="8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Welche Art von Kunden-Beziehung erwarten die verschieden Kunden:innen von uns?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Welche haben wir bereits geschaffen?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Wie passen sie zum Rest des </a:t>
            </a:r>
            <a:b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</a:b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Geschäftsmodells?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Welche Kosten verursachen sie?</a:t>
            </a:r>
          </a:p>
          <a:p>
            <a:endParaRPr lang="de-CH" sz="800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71A92D91-6EF7-58D9-3776-0C347BBED5FA}"/>
              </a:ext>
            </a:extLst>
          </p:cNvPr>
          <p:cNvSpPr/>
          <p:nvPr/>
        </p:nvSpPr>
        <p:spPr>
          <a:xfrm>
            <a:off x="9089076" y="1278651"/>
            <a:ext cx="1933902" cy="3862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e-CH" sz="8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r>
              <a:rPr lang="de-CH" sz="1200" b="1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Kundensegmente</a:t>
            </a:r>
          </a:p>
          <a:p>
            <a:endParaRPr lang="de-CH" sz="8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Für wen schöpfen wir Wert?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Wer sind unsere wichtigsten Kunden:innen?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Wem helfen wir?</a:t>
            </a:r>
          </a:p>
          <a:p>
            <a:endParaRPr lang="de-DE" sz="800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Beispiel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Massenmarkt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Nischenmarkt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Ein Marktsegment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Verschiedene Marktsegmente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Vielseitige Plattformen</a:t>
            </a:r>
          </a:p>
          <a:p>
            <a:endParaRPr lang="de-CH" sz="800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20627079-9203-A72D-F103-98856425C1FD}"/>
              </a:ext>
            </a:extLst>
          </p:cNvPr>
          <p:cNvSpPr/>
          <p:nvPr/>
        </p:nvSpPr>
        <p:spPr>
          <a:xfrm>
            <a:off x="7044815" y="3162313"/>
            <a:ext cx="1933902" cy="19788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e-DE" sz="8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r>
              <a:rPr lang="de-DE" sz="1200" b="1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Distributionskanäle</a:t>
            </a:r>
          </a:p>
          <a:p>
            <a:endParaRPr lang="de-DE" sz="8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Über welche Kanäle wollen die verschiedenen Kunden:innen erreicht werden?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Wie funktionieren diese Kanäle gemeinsam?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Welche funktionieren am besten?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Welche sind besonders kostengünstig?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Wie können wir sie mit typischen Kundenaktivitäten in Berührung bringen?</a:t>
            </a:r>
            <a:endParaRPr lang="de-CH" sz="800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FD263E76-E619-E62C-A0DF-EAA8E25632CB}"/>
              </a:ext>
            </a:extLst>
          </p:cNvPr>
          <p:cNvSpPr/>
          <p:nvPr/>
        </p:nvSpPr>
        <p:spPr>
          <a:xfrm>
            <a:off x="912031" y="5241049"/>
            <a:ext cx="5065985" cy="14556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e-DE" sz="8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r>
              <a:rPr lang="de-DE" sz="1200" b="1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Kostenstruktur</a:t>
            </a: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 </a:t>
            </a:r>
          </a:p>
          <a:p>
            <a:endParaRPr lang="de-DE" sz="800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Welches sind die wichtigsten Kosten in unserem Geschäftsmodell?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Welche Schlüsselressourcen sind besonders kostenintensiv?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Welche Schlüsselaktivitäten sind besonders kostenintensiv?</a:t>
            </a:r>
            <a:endParaRPr lang="de-CH" sz="800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6C5AC1CD-EDFE-2F5D-4B9A-5762E8C51F95}"/>
              </a:ext>
            </a:extLst>
          </p:cNvPr>
          <p:cNvSpPr/>
          <p:nvPr/>
        </p:nvSpPr>
        <p:spPr>
          <a:xfrm>
            <a:off x="6030571" y="5241049"/>
            <a:ext cx="4992407" cy="14556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e-DE" sz="8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r>
              <a:rPr lang="de-DE" sz="1200" b="1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Einnahmequellen</a:t>
            </a:r>
          </a:p>
          <a:p>
            <a:endParaRPr lang="de-DE" sz="800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Für welchen Nutzen sind unsere Kunden:innen bereit, Geld auszugeben?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Wofür geben sie es derzeit aus?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Wie bezahlen sie derzeit?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Wie würden sie lieber bezahlen?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Welchen Anteil haben die jeweiligen Einnahmequellen an den gesamten Einnahmen?</a:t>
            </a:r>
            <a:endParaRPr lang="de-CH" sz="800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1A5D8A0-6A35-C8E2-B33B-7250FB6E4332}"/>
              </a:ext>
            </a:extLst>
          </p:cNvPr>
          <p:cNvSpPr txBox="1"/>
          <p:nvPr/>
        </p:nvSpPr>
        <p:spPr>
          <a:xfrm>
            <a:off x="816692" y="410905"/>
            <a:ext cx="61364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chemeClr val="bg1"/>
                </a:solidFill>
                <a:latin typeface="Montserrat" panose="00000500000000000000" pitchFamily="2" charset="0"/>
              </a:rPr>
              <a:t>VORLAGE BUSINESS CANVAS</a:t>
            </a:r>
            <a:endParaRPr lang="de-CH" sz="28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166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310</Words>
  <Application>Microsoft Office PowerPoint</Application>
  <PresentationFormat>Breitbild</PresentationFormat>
  <Paragraphs>72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Symbol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Carole Lehmann</dc:creator>
  <cp:lastModifiedBy>Carole Lehmann</cp:lastModifiedBy>
  <cp:revision>4</cp:revision>
  <dcterms:created xsi:type="dcterms:W3CDTF">2023-03-12T09:01:10Z</dcterms:created>
  <dcterms:modified xsi:type="dcterms:W3CDTF">2023-06-22T19:32:45Z</dcterms:modified>
</cp:coreProperties>
</file>